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60" r:id="rId2"/>
    <p:sldId id="464" r:id="rId3"/>
    <p:sldId id="465" r:id="rId4"/>
    <p:sldId id="463" r:id="rId5"/>
    <p:sldId id="456" r:id="rId6"/>
    <p:sldId id="457" r:id="rId7"/>
    <p:sldId id="4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FB6CBB-A887-4272-8242-EF49806F91B6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222E291B-F236-4359-9294-CB8C1ACE252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IN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Identification of study area and field survey</a:t>
          </a:r>
          <a:endParaRPr lang="en-IN" sz="1800" b="0" dirty="0"/>
        </a:p>
      </dgm:t>
    </dgm:pt>
    <dgm:pt modelId="{7CA37123-B296-4EA8-8ACD-B8BB6B701080}" type="parTrans" cxnId="{F7FEE582-3093-4EA1-9005-1A3AF6E9EC26}">
      <dgm:prSet/>
      <dgm:spPr/>
      <dgm:t>
        <a:bodyPr/>
        <a:lstStyle/>
        <a:p>
          <a:endParaRPr lang="en-IN"/>
        </a:p>
      </dgm:t>
    </dgm:pt>
    <dgm:pt modelId="{2C6B9E84-700B-4FBC-9060-AC95193105D6}" type="sibTrans" cxnId="{F7FEE582-3093-4EA1-9005-1A3AF6E9EC26}">
      <dgm:prSet/>
      <dgm:spPr/>
      <dgm:t>
        <a:bodyPr/>
        <a:lstStyle/>
        <a:p>
          <a:endParaRPr lang="en-IN"/>
        </a:p>
      </dgm:t>
    </dgm:pt>
    <dgm:pt modelId="{5A26D828-2601-40C3-86C3-1F84CE764B84}">
      <dgm:prSet phldrT="[Text]" custT="1"/>
      <dgm:spPr>
        <a:solidFill>
          <a:srgbClr val="7030A0"/>
        </a:solidFill>
      </dgm:spPr>
      <dgm:t>
        <a:bodyPr/>
        <a:lstStyle/>
        <a:p>
          <a:r>
            <a:rPr lang="en-IN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Data analysis</a:t>
          </a:r>
          <a:endParaRPr lang="en-IN" sz="1800" b="0" dirty="0"/>
        </a:p>
      </dgm:t>
    </dgm:pt>
    <dgm:pt modelId="{C4834FB7-17AA-4A57-AD01-57C8C5C4AA3B}" type="parTrans" cxnId="{116D136D-04D3-4B49-8611-399B7578F169}">
      <dgm:prSet/>
      <dgm:spPr/>
      <dgm:t>
        <a:bodyPr/>
        <a:lstStyle/>
        <a:p>
          <a:endParaRPr lang="en-IN"/>
        </a:p>
      </dgm:t>
    </dgm:pt>
    <dgm:pt modelId="{E2EA5062-9BBB-4625-B125-92E92F49754F}" type="sibTrans" cxnId="{116D136D-04D3-4B49-8611-399B7578F169}">
      <dgm:prSet/>
      <dgm:spPr/>
      <dgm:t>
        <a:bodyPr/>
        <a:lstStyle/>
        <a:p>
          <a:endParaRPr lang="en-IN"/>
        </a:p>
      </dgm:t>
    </dgm:pt>
    <dgm:pt modelId="{FE721913-D848-4471-9BC5-9A23C7428569}">
      <dgm:prSet phldrT="[Text]" custT="1"/>
      <dgm:spPr>
        <a:solidFill>
          <a:srgbClr val="7030A0"/>
        </a:solidFill>
      </dgm:spPr>
      <dgm:t>
        <a:bodyPr/>
        <a:lstStyle/>
        <a:p>
          <a:r>
            <a:rPr lang="en-IN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Selection of Technology</a:t>
          </a:r>
        </a:p>
      </dgm:t>
    </dgm:pt>
    <dgm:pt modelId="{C8091E8D-26B8-4434-B231-4B091897983F}" type="sibTrans" cxnId="{9F9026BE-0050-41B9-A98D-A0F2E6EAE5E6}">
      <dgm:prSet/>
      <dgm:spPr/>
      <dgm:t>
        <a:bodyPr/>
        <a:lstStyle/>
        <a:p>
          <a:endParaRPr lang="en-IN"/>
        </a:p>
      </dgm:t>
    </dgm:pt>
    <dgm:pt modelId="{392D39FE-A78B-4356-BEBE-6BAF36284F8B}" type="parTrans" cxnId="{9F9026BE-0050-41B9-A98D-A0F2E6EAE5E6}">
      <dgm:prSet/>
      <dgm:spPr/>
      <dgm:t>
        <a:bodyPr/>
        <a:lstStyle/>
        <a:p>
          <a:endParaRPr lang="en-IN"/>
        </a:p>
      </dgm:t>
    </dgm:pt>
    <dgm:pt modelId="{673FCCF8-3583-4B35-91E4-E7C2DF1B20D4}">
      <dgm:prSet phldrT="[Text]" custT="1"/>
      <dgm:spPr>
        <a:solidFill>
          <a:srgbClr val="7030A0"/>
        </a:solidFill>
      </dgm:spPr>
      <dgm:t>
        <a:bodyPr/>
        <a:lstStyle/>
        <a:p>
          <a:endParaRPr lang="en-IN" sz="1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IN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Assessment of Technology through Sustainability analysis and LCA</a:t>
          </a:r>
          <a:endParaRPr lang="en-IN" sz="1800" b="0" dirty="0"/>
        </a:p>
      </dgm:t>
    </dgm:pt>
    <dgm:pt modelId="{9F731901-C737-4D87-BF8F-3D94A1089480}" type="parTrans" cxnId="{23133A7B-A642-4F25-822B-7C99897356EB}">
      <dgm:prSet/>
      <dgm:spPr/>
      <dgm:t>
        <a:bodyPr/>
        <a:lstStyle/>
        <a:p>
          <a:endParaRPr lang="en-IN"/>
        </a:p>
      </dgm:t>
    </dgm:pt>
    <dgm:pt modelId="{FA769480-0B16-4E92-A21E-459E52F6EE72}" type="sibTrans" cxnId="{23133A7B-A642-4F25-822B-7C99897356EB}">
      <dgm:prSet/>
      <dgm:spPr/>
      <dgm:t>
        <a:bodyPr/>
        <a:lstStyle/>
        <a:p>
          <a:endParaRPr lang="en-IN"/>
        </a:p>
      </dgm:t>
    </dgm:pt>
    <dgm:pt modelId="{C7C91BE8-A7A5-4356-A90F-9CEE90A309F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IN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Decision support system</a:t>
          </a:r>
        </a:p>
      </dgm:t>
    </dgm:pt>
    <dgm:pt modelId="{90107073-B73D-4FA7-99C6-5C31A2A5D3BE}" type="parTrans" cxnId="{1EE4B24B-C6E4-488C-8188-30F72E836B1A}">
      <dgm:prSet/>
      <dgm:spPr/>
      <dgm:t>
        <a:bodyPr/>
        <a:lstStyle/>
        <a:p>
          <a:endParaRPr lang="en-IN"/>
        </a:p>
      </dgm:t>
    </dgm:pt>
    <dgm:pt modelId="{60787A55-4A42-4F00-A715-30A0F5951C18}" type="sibTrans" cxnId="{1EE4B24B-C6E4-488C-8188-30F72E836B1A}">
      <dgm:prSet/>
      <dgm:spPr/>
      <dgm:t>
        <a:bodyPr/>
        <a:lstStyle/>
        <a:p>
          <a:endParaRPr lang="en-IN"/>
        </a:p>
      </dgm:t>
    </dgm:pt>
    <dgm:pt modelId="{745E4413-069F-4FD1-ABC8-22968710C843}" type="pres">
      <dgm:prSet presAssocID="{CEFB6CBB-A887-4272-8242-EF49806F91B6}" presName="Name0" presStyleCnt="0">
        <dgm:presLayoutVars>
          <dgm:dir/>
          <dgm:resizeHandles val="exact"/>
        </dgm:presLayoutVars>
      </dgm:prSet>
      <dgm:spPr/>
    </dgm:pt>
    <dgm:pt modelId="{B2434BF8-4CD0-4B9E-B6E0-E9762686F525}" type="pres">
      <dgm:prSet presAssocID="{CEFB6CBB-A887-4272-8242-EF49806F91B6}" presName="fgShape" presStyleLbl="fgShp" presStyleIdx="0" presStyleCnt="1" custLinFactNeighborY="20601"/>
      <dgm:spPr/>
    </dgm:pt>
    <dgm:pt modelId="{560AEE8B-477E-49B6-A903-0CD6A6A8382C}" type="pres">
      <dgm:prSet presAssocID="{CEFB6CBB-A887-4272-8242-EF49806F91B6}" presName="linComp" presStyleCnt="0"/>
      <dgm:spPr/>
    </dgm:pt>
    <dgm:pt modelId="{E86D1DA1-6C64-40B5-857F-706D41C5FD44}" type="pres">
      <dgm:prSet presAssocID="{FE721913-D848-4471-9BC5-9A23C7428569}" presName="compNode" presStyleCnt="0"/>
      <dgm:spPr/>
    </dgm:pt>
    <dgm:pt modelId="{A5D2C640-29FB-4202-A3ED-BA295DCB3000}" type="pres">
      <dgm:prSet presAssocID="{FE721913-D848-4471-9BC5-9A23C7428569}" presName="bkgdShape" presStyleLbl="node1" presStyleIdx="0" presStyleCnt="5" custLinFactNeighborX="-7882" custLinFactNeighborY="-2147"/>
      <dgm:spPr/>
    </dgm:pt>
    <dgm:pt modelId="{785C3CAA-F188-42DC-A0D0-331B8D1C314A}" type="pres">
      <dgm:prSet presAssocID="{FE721913-D848-4471-9BC5-9A23C7428569}" presName="nodeTx" presStyleLbl="node1" presStyleIdx="0" presStyleCnt="5">
        <dgm:presLayoutVars>
          <dgm:bulletEnabled val="1"/>
        </dgm:presLayoutVars>
      </dgm:prSet>
      <dgm:spPr/>
    </dgm:pt>
    <dgm:pt modelId="{B1E5B882-46E1-4CB3-A157-F31C82473993}" type="pres">
      <dgm:prSet presAssocID="{FE721913-D848-4471-9BC5-9A23C7428569}" presName="invisiNode" presStyleLbl="node1" presStyleIdx="0" presStyleCnt="5"/>
      <dgm:spPr/>
    </dgm:pt>
    <dgm:pt modelId="{A327B8B7-C93A-44AB-B0DD-253EFF48D082}" type="pres">
      <dgm:prSet presAssocID="{FE721913-D848-4471-9BC5-9A23C7428569}" presName="imagNode" presStyleLbl="fgImgPlace1" presStyleIdx="0" presStyleCnt="5" custScaleX="124135" custScaleY="124135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02C9D324-38E7-417F-A9AB-CDB61C712190}" type="pres">
      <dgm:prSet presAssocID="{C8091E8D-26B8-4434-B231-4B091897983F}" presName="sibTrans" presStyleLbl="sibTrans2D1" presStyleIdx="0" presStyleCnt="0"/>
      <dgm:spPr/>
    </dgm:pt>
    <dgm:pt modelId="{1A18FD0D-03C0-4082-B940-5AB9BBCC84B3}" type="pres">
      <dgm:prSet presAssocID="{222E291B-F236-4359-9294-CB8C1ACE2520}" presName="compNode" presStyleCnt="0"/>
      <dgm:spPr/>
    </dgm:pt>
    <dgm:pt modelId="{793A93DF-D714-46A8-B7E7-87AEC993D0AE}" type="pres">
      <dgm:prSet presAssocID="{222E291B-F236-4359-9294-CB8C1ACE2520}" presName="bkgdShape" presStyleLbl="node1" presStyleIdx="1" presStyleCnt="5" custLinFactNeighborY="-343"/>
      <dgm:spPr/>
    </dgm:pt>
    <dgm:pt modelId="{A89FA5FE-D2BD-4C1A-9591-CC0AB76012ED}" type="pres">
      <dgm:prSet presAssocID="{222E291B-F236-4359-9294-CB8C1ACE2520}" presName="nodeTx" presStyleLbl="node1" presStyleIdx="1" presStyleCnt="5">
        <dgm:presLayoutVars>
          <dgm:bulletEnabled val="1"/>
        </dgm:presLayoutVars>
      </dgm:prSet>
      <dgm:spPr/>
    </dgm:pt>
    <dgm:pt modelId="{DA8D11B3-2543-476E-A433-7622E61CFD53}" type="pres">
      <dgm:prSet presAssocID="{222E291B-F236-4359-9294-CB8C1ACE2520}" presName="invisiNode" presStyleLbl="node1" presStyleIdx="1" presStyleCnt="5"/>
      <dgm:spPr/>
    </dgm:pt>
    <dgm:pt modelId="{B375725B-9023-463D-A229-FDF6BCA87D32}" type="pres">
      <dgm:prSet presAssocID="{222E291B-F236-4359-9294-CB8C1ACE2520}" presName="imagNode" presStyleLbl="fgImgPlace1" presStyleIdx="1" presStyleCnt="5" custScaleX="124135" custScaleY="124135"/>
      <dgm:spPr>
        <a:blipFill rotWithShape="1">
          <a:blip xmlns:r="http://schemas.openxmlformats.org/officeDocument/2006/relationships" r:embed="rId2"/>
          <a:srcRect/>
          <a:stretch>
            <a:fillRect t="-61000" b="-61000"/>
          </a:stretch>
        </a:blipFill>
      </dgm:spPr>
    </dgm:pt>
    <dgm:pt modelId="{1626CF62-773D-4A0B-A25A-8FDCA025D40E}" type="pres">
      <dgm:prSet presAssocID="{2C6B9E84-700B-4FBC-9060-AC95193105D6}" presName="sibTrans" presStyleLbl="sibTrans2D1" presStyleIdx="0" presStyleCnt="0"/>
      <dgm:spPr/>
    </dgm:pt>
    <dgm:pt modelId="{C499D332-336B-4355-AADF-5AC9D6572DA1}" type="pres">
      <dgm:prSet presAssocID="{5A26D828-2601-40C3-86C3-1F84CE764B84}" presName="compNode" presStyleCnt="0"/>
      <dgm:spPr/>
    </dgm:pt>
    <dgm:pt modelId="{40FD7413-295D-481D-B4F3-DA38E9E8A8F4}" type="pres">
      <dgm:prSet presAssocID="{5A26D828-2601-40C3-86C3-1F84CE764B84}" presName="bkgdShape" presStyleLbl="node1" presStyleIdx="2" presStyleCnt="5"/>
      <dgm:spPr/>
    </dgm:pt>
    <dgm:pt modelId="{5FFB9515-345E-453B-BFDF-D2BF5730DFFC}" type="pres">
      <dgm:prSet presAssocID="{5A26D828-2601-40C3-86C3-1F84CE764B84}" presName="nodeTx" presStyleLbl="node1" presStyleIdx="2" presStyleCnt="5">
        <dgm:presLayoutVars>
          <dgm:bulletEnabled val="1"/>
        </dgm:presLayoutVars>
      </dgm:prSet>
      <dgm:spPr/>
    </dgm:pt>
    <dgm:pt modelId="{AD61F576-CFE7-4827-BA95-F249DC3A26DD}" type="pres">
      <dgm:prSet presAssocID="{5A26D828-2601-40C3-86C3-1F84CE764B84}" presName="invisiNode" presStyleLbl="node1" presStyleIdx="2" presStyleCnt="5"/>
      <dgm:spPr/>
    </dgm:pt>
    <dgm:pt modelId="{22AFC76A-302B-4F38-B6FA-13A767620A82}" type="pres">
      <dgm:prSet presAssocID="{5A26D828-2601-40C3-86C3-1F84CE764B84}" presName="imagNode" presStyleLbl="fgImgPlace1" presStyleIdx="2" presStyleCnt="5" custScaleX="124135" custScaleY="124135"/>
      <dgm:spPr>
        <a:blipFill rotWithShape="1">
          <a:blip xmlns:r="http://schemas.openxmlformats.org/officeDocument/2006/relationships" r:embed="rId3"/>
          <a:srcRect/>
          <a:stretch>
            <a:fillRect l="-61000" r="-61000"/>
          </a:stretch>
        </a:blipFill>
      </dgm:spPr>
    </dgm:pt>
    <dgm:pt modelId="{6793ABB3-AC90-45BB-A3BE-EA7FF4C90752}" type="pres">
      <dgm:prSet presAssocID="{E2EA5062-9BBB-4625-B125-92E92F49754F}" presName="sibTrans" presStyleLbl="sibTrans2D1" presStyleIdx="0" presStyleCnt="0"/>
      <dgm:spPr/>
    </dgm:pt>
    <dgm:pt modelId="{DBEFA374-1342-4ADA-9321-E7A37D2D6585}" type="pres">
      <dgm:prSet presAssocID="{673FCCF8-3583-4B35-91E4-E7C2DF1B20D4}" presName="compNode" presStyleCnt="0"/>
      <dgm:spPr/>
    </dgm:pt>
    <dgm:pt modelId="{3E1FE94B-C4BC-44E2-A405-AEAA1C5E8ED9}" type="pres">
      <dgm:prSet presAssocID="{673FCCF8-3583-4B35-91E4-E7C2DF1B20D4}" presName="bkgdShape" presStyleLbl="node1" presStyleIdx="3" presStyleCnt="5"/>
      <dgm:spPr/>
    </dgm:pt>
    <dgm:pt modelId="{FDE14202-291C-47AA-BFCB-4F1E3A5B9787}" type="pres">
      <dgm:prSet presAssocID="{673FCCF8-3583-4B35-91E4-E7C2DF1B20D4}" presName="nodeTx" presStyleLbl="node1" presStyleIdx="3" presStyleCnt="5">
        <dgm:presLayoutVars>
          <dgm:bulletEnabled val="1"/>
        </dgm:presLayoutVars>
      </dgm:prSet>
      <dgm:spPr/>
    </dgm:pt>
    <dgm:pt modelId="{272B594D-54C0-49CA-8C41-E53CA723775D}" type="pres">
      <dgm:prSet presAssocID="{673FCCF8-3583-4B35-91E4-E7C2DF1B20D4}" presName="invisiNode" presStyleLbl="node1" presStyleIdx="3" presStyleCnt="5"/>
      <dgm:spPr/>
    </dgm:pt>
    <dgm:pt modelId="{373F0275-DCC2-4CBF-AE0F-4F65B2DC9D58}" type="pres">
      <dgm:prSet presAssocID="{673FCCF8-3583-4B35-91E4-E7C2DF1B20D4}" presName="imagNode" presStyleLbl="fgImgPlace1" presStyleIdx="3" presStyleCnt="5" custScaleX="124135" custScaleY="124135"/>
      <dgm:spPr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</dgm:spPr>
    </dgm:pt>
    <dgm:pt modelId="{8BD60995-FCC9-4259-A4DB-9FE5FD22F50D}" type="pres">
      <dgm:prSet presAssocID="{FA769480-0B16-4E92-A21E-459E52F6EE72}" presName="sibTrans" presStyleLbl="sibTrans2D1" presStyleIdx="0" presStyleCnt="0"/>
      <dgm:spPr/>
    </dgm:pt>
    <dgm:pt modelId="{8587590F-EF12-45EA-9321-72EBEAB36442}" type="pres">
      <dgm:prSet presAssocID="{C7C91BE8-A7A5-4356-A90F-9CEE90A309FA}" presName="compNode" presStyleCnt="0"/>
      <dgm:spPr/>
    </dgm:pt>
    <dgm:pt modelId="{1DDCB3C9-49A2-44AF-ADCD-1554944AC8F8}" type="pres">
      <dgm:prSet presAssocID="{C7C91BE8-A7A5-4356-A90F-9CEE90A309FA}" presName="bkgdShape" presStyleLbl="node1" presStyleIdx="4" presStyleCnt="5"/>
      <dgm:spPr/>
    </dgm:pt>
    <dgm:pt modelId="{A2A5502D-6BA5-4DFB-9CB0-016150BA53C6}" type="pres">
      <dgm:prSet presAssocID="{C7C91BE8-A7A5-4356-A90F-9CEE90A309FA}" presName="nodeTx" presStyleLbl="node1" presStyleIdx="4" presStyleCnt="5">
        <dgm:presLayoutVars>
          <dgm:bulletEnabled val="1"/>
        </dgm:presLayoutVars>
      </dgm:prSet>
      <dgm:spPr/>
    </dgm:pt>
    <dgm:pt modelId="{6266F39F-AAA1-4E70-90AC-368856E3871F}" type="pres">
      <dgm:prSet presAssocID="{C7C91BE8-A7A5-4356-A90F-9CEE90A309FA}" presName="invisiNode" presStyleLbl="node1" presStyleIdx="4" presStyleCnt="5"/>
      <dgm:spPr/>
    </dgm:pt>
    <dgm:pt modelId="{AE5B9388-EC3A-4A0E-9A08-50AE6F6A0812}" type="pres">
      <dgm:prSet presAssocID="{C7C91BE8-A7A5-4356-A90F-9CEE90A309FA}" presName="imagNode" presStyleLbl="fgImgPlace1" presStyleIdx="4" presStyleCnt="5" custScaleX="124135" custScaleY="124135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8E447737-063C-4F9F-9821-A06F09AE7B0D}" type="presOf" srcId="{C7C91BE8-A7A5-4356-A90F-9CEE90A309FA}" destId="{A2A5502D-6BA5-4DFB-9CB0-016150BA53C6}" srcOrd="1" destOrd="0" presId="urn:microsoft.com/office/officeart/2005/8/layout/hList7"/>
    <dgm:cxn modelId="{B0BAE739-1431-4C89-AAA8-1556781E25FA}" type="presOf" srcId="{CEFB6CBB-A887-4272-8242-EF49806F91B6}" destId="{745E4413-069F-4FD1-ABC8-22968710C843}" srcOrd="0" destOrd="0" presId="urn:microsoft.com/office/officeart/2005/8/layout/hList7"/>
    <dgm:cxn modelId="{C1DAD23E-E27B-4744-ABC4-2FF46AB6E104}" type="presOf" srcId="{FE721913-D848-4471-9BC5-9A23C7428569}" destId="{A5D2C640-29FB-4202-A3ED-BA295DCB3000}" srcOrd="0" destOrd="0" presId="urn:microsoft.com/office/officeart/2005/8/layout/hList7"/>
    <dgm:cxn modelId="{B5D2325E-A573-428B-8F11-FBFE0DE535F1}" type="presOf" srcId="{673FCCF8-3583-4B35-91E4-E7C2DF1B20D4}" destId="{FDE14202-291C-47AA-BFCB-4F1E3A5B9787}" srcOrd="1" destOrd="0" presId="urn:microsoft.com/office/officeart/2005/8/layout/hList7"/>
    <dgm:cxn modelId="{7495BF65-FA23-42A1-82DA-19DA6387BEAF}" type="presOf" srcId="{FA769480-0B16-4E92-A21E-459E52F6EE72}" destId="{8BD60995-FCC9-4259-A4DB-9FE5FD22F50D}" srcOrd="0" destOrd="0" presId="urn:microsoft.com/office/officeart/2005/8/layout/hList7"/>
    <dgm:cxn modelId="{E1F1D667-AFB1-4760-8E04-711ED292E2DA}" type="presOf" srcId="{222E291B-F236-4359-9294-CB8C1ACE2520}" destId="{793A93DF-D714-46A8-B7E7-87AEC993D0AE}" srcOrd="0" destOrd="0" presId="urn:microsoft.com/office/officeart/2005/8/layout/hList7"/>
    <dgm:cxn modelId="{1EE4B24B-C6E4-488C-8188-30F72E836B1A}" srcId="{CEFB6CBB-A887-4272-8242-EF49806F91B6}" destId="{C7C91BE8-A7A5-4356-A90F-9CEE90A309FA}" srcOrd="4" destOrd="0" parTransId="{90107073-B73D-4FA7-99C6-5C31A2A5D3BE}" sibTransId="{60787A55-4A42-4F00-A715-30A0F5951C18}"/>
    <dgm:cxn modelId="{116D136D-04D3-4B49-8611-399B7578F169}" srcId="{CEFB6CBB-A887-4272-8242-EF49806F91B6}" destId="{5A26D828-2601-40C3-86C3-1F84CE764B84}" srcOrd="2" destOrd="0" parTransId="{C4834FB7-17AA-4A57-AD01-57C8C5C4AA3B}" sibTransId="{E2EA5062-9BBB-4625-B125-92E92F49754F}"/>
    <dgm:cxn modelId="{4C781B4D-B869-40ED-840D-C9C0F9AC82C6}" type="presOf" srcId="{222E291B-F236-4359-9294-CB8C1ACE2520}" destId="{A89FA5FE-D2BD-4C1A-9591-CC0AB76012ED}" srcOrd="1" destOrd="0" presId="urn:microsoft.com/office/officeart/2005/8/layout/hList7"/>
    <dgm:cxn modelId="{61E10B51-1D37-4AD2-930C-C5006D593680}" type="presOf" srcId="{E2EA5062-9BBB-4625-B125-92E92F49754F}" destId="{6793ABB3-AC90-45BB-A3BE-EA7FF4C90752}" srcOrd="0" destOrd="0" presId="urn:microsoft.com/office/officeart/2005/8/layout/hList7"/>
    <dgm:cxn modelId="{DF6BB273-176D-44A1-B483-850E5BB0F5F6}" type="presOf" srcId="{C7C91BE8-A7A5-4356-A90F-9CEE90A309FA}" destId="{1DDCB3C9-49A2-44AF-ADCD-1554944AC8F8}" srcOrd="0" destOrd="0" presId="urn:microsoft.com/office/officeart/2005/8/layout/hList7"/>
    <dgm:cxn modelId="{23133A7B-A642-4F25-822B-7C99897356EB}" srcId="{CEFB6CBB-A887-4272-8242-EF49806F91B6}" destId="{673FCCF8-3583-4B35-91E4-E7C2DF1B20D4}" srcOrd="3" destOrd="0" parTransId="{9F731901-C737-4D87-BF8F-3D94A1089480}" sibTransId="{FA769480-0B16-4E92-A21E-459E52F6EE72}"/>
    <dgm:cxn modelId="{F7FEE582-3093-4EA1-9005-1A3AF6E9EC26}" srcId="{CEFB6CBB-A887-4272-8242-EF49806F91B6}" destId="{222E291B-F236-4359-9294-CB8C1ACE2520}" srcOrd="1" destOrd="0" parTransId="{7CA37123-B296-4EA8-8ACD-B8BB6B701080}" sibTransId="{2C6B9E84-700B-4FBC-9060-AC95193105D6}"/>
    <dgm:cxn modelId="{44AEB89F-EC17-4134-885F-4EF693CCAA6F}" type="presOf" srcId="{C8091E8D-26B8-4434-B231-4B091897983F}" destId="{02C9D324-38E7-417F-A9AB-CDB61C712190}" srcOrd="0" destOrd="0" presId="urn:microsoft.com/office/officeart/2005/8/layout/hList7"/>
    <dgm:cxn modelId="{56FBFDA4-2EA2-4C8F-90E7-31FAF123ABBD}" type="presOf" srcId="{5A26D828-2601-40C3-86C3-1F84CE764B84}" destId="{5FFB9515-345E-453B-BFDF-D2BF5730DFFC}" srcOrd="1" destOrd="0" presId="urn:microsoft.com/office/officeart/2005/8/layout/hList7"/>
    <dgm:cxn modelId="{9F9026BE-0050-41B9-A98D-A0F2E6EAE5E6}" srcId="{CEFB6CBB-A887-4272-8242-EF49806F91B6}" destId="{FE721913-D848-4471-9BC5-9A23C7428569}" srcOrd="0" destOrd="0" parTransId="{392D39FE-A78B-4356-BEBE-6BAF36284F8B}" sibTransId="{C8091E8D-26B8-4434-B231-4B091897983F}"/>
    <dgm:cxn modelId="{6768E9DC-F22E-4E1A-8DA0-20AE9212115B}" type="presOf" srcId="{2C6B9E84-700B-4FBC-9060-AC95193105D6}" destId="{1626CF62-773D-4A0B-A25A-8FDCA025D40E}" srcOrd="0" destOrd="0" presId="urn:microsoft.com/office/officeart/2005/8/layout/hList7"/>
    <dgm:cxn modelId="{F8A062E1-39DF-4102-B7C0-BB912E9CCCAB}" type="presOf" srcId="{673FCCF8-3583-4B35-91E4-E7C2DF1B20D4}" destId="{3E1FE94B-C4BC-44E2-A405-AEAA1C5E8ED9}" srcOrd="0" destOrd="0" presId="urn:microsoft.com/office/officeart/2005/8/layout/hList7"/>
    <dgm:cxn modelId="{F4C5CDE6-2DAA-49D0-870D-3522C56F846C}" type="presOf" srcId="{5A26D828-2601-40C3-86C3-1F84CE764B84}" destId="{40FD7413-295D-481D-B4F3-DA38E9E8A8F4}" srcOrd="0" destOrd="0" presId="urn:microsoft.com/office/officeart/2005/8/layout/hList7"/>
    <dgm:cxn modelId="{C7DAB8F8-F52E-415E-83AA-911BB3521CBB}" type="presOf" srcId="{FE721913-D848-4471-9BC5-9A23C7428569}" destId="{785C3CAA-F188-42DC-A0D0-331B8D1C314A}" srcOrd="1" destOrd="0" presId="urn:microsoft.com/office/officeart/2005/8/layout/hList7"/>
    <dgm:cxn modelId="{A92B9A08-3E83-4640-AB6B-09D075D3C8B3}" type="presParOf" srcId="{745E4413-069F-4FD1-ABC8-22968710C843}" destId="{B2434BF8-4CD0-4B9E-B6E0-E9762686F525}" srcOrd="0" destOrd="0" presId="urn:microsoft.com/office/officeart/2005/8/layout/hList7"/>
    <dgm:cxn modelId="{16CC72E2-26B3-4901-84A3-48953770CB8B}" type="presParOf" srcId="{745E4413-069F-4FD1-ABC8-22968710C843}" destId="{560AEE8B-477E-49B6-A903-0CD6A6A8382C}" srcOrd="1" destOrd="0" presId="urn:microsoft.com/office/officeart/2005/8/layout/hList7"/>
    <dgm:cxn modelId="{E7D37215-FE78-4F43-8AFD-B95619CAD336}" type="presParOf" srcId="{560AEE8B-477E-49B6-A903-0CD6A6A8382C}" destId="{E86D1DA1-6C64-40B5-857F-706D41C5FD44}" srcOrd="0" destOrd="0" presId="urn:microsoft.com/office/officeart/2005/8/layout/hList7"/>
    <dgm:cxn modelId="{8C914B3A-06F5-4205-80B5-86985BCD88A9}" type="presParOf" srcId="{E86D1DA1-6C64-40B5-857F-706D41C5FD44}" destId="{A5D2C640-29FB-4202-A3ED-BA295DCB3000}" srcOrd="0" destOrd="0" presId="urn:microsoft.com/office/officeart/2005/8/layout/hList7"/>
    <dgm:cxn modelId="{E34D40C4-25D4-45DF-9FA7-5F27BC16F68A}" type="presParOf" srcId="{E86D1DA1-6C64-40B5-857F-706D41C5FD44}" destId="{785C3CAA-F188-42DC-A0D0-331B8D1C314A}" srcOrd="1" destOrd="0" presId="urn:microsoft.com/office/officeart/2005/8/layout/hList7"/>
    <dgm:cxn modelId="{45C66418-3FE0-4FD4-993C-A2B5B70820D4}" type="presParOf" srcId="{E86D1DA1-6C64-40B5-857F-706D41C5FD44}" destId="{B1E5B882-46E1-4CB3-A157-F31C82473993}" srcOrd="2" destOrd="0" presId="urn:microsoft.com/office/officeart/2005/8/layout/hList7"/>
    <dgm:cxn modelId="{801B7B3C-DB0D-4F7D-B929-C5950ED3593A}" type="presParOf" srcId="{E86D1DA1-6C64-40B5-857F-706D41C5FD44}" destId="{A327B8B7-C93A-44AB-B0DD-253EFF48D082}" srcOrd="3" destOrd="0" presId="urn:microsoft.com/office/officeart/2005/8/layout/hList7"/>
    <dgm:cxn modelId="{52F918E5-B88C-4D7B-9F1B-EA5C4D8BD4F5}" type="presParOf" srcId="{560AEE8B-477E-49B6-A903-0CD6A6A8382C}" destId="{02C9D324-38E7-417F-A9AB-CDB61C712190}" srcOrd="1" destOrd="0" presId="urn:microsoft.com/office/officeart/2005/8/layout/hList7"/>
    <dgm:cxn modelId="{EBDBA0AC-6DD4-44F3-98F1-AFFA90442208}" type="presParOf" srcId="{560AEE8B-477E-49B6-A903-0CD6A6A8382C}" destId="{1A18FD0D-03C0-4082-B940-5AB9BBCC84B3}" srcOrd="2" destOrd="0" presId="urn:microsoft.com/office/officeart/2005/8/layout/hList7"/>
    <dgm:cxn modelId="{A73081C4-1DF3-4C48-8012-D4516EF00427}" type="presParOf" srcId="{1A18FD0D-03C0-4082-B940-5AB9BBCC84B3}" destId="{793A93DF-D714-46A8-B7E7-87AEC993D0AE}" srcOrd="0" destOrd="0" presId="urn:microsoft.com/office/officeart/2005/8/layout/hList7"/>
    <dgm:cxn modelId="{F2E00420-D9DF-47E0-BD86-A29C4A7200DD}" type="presParOf" srcId="{1A18FD0D-03C0-4082-B940-5AB9BBCC84B3}" destId="{A89FA5FE-D2BD-4C1A-9591-CC0AB76012ED}" srcOrd="1" destOrd="0" presId="urn:microsoft.com/office/officeart/2005/8/layout/hList7"/>
    <dgm:cxn modelId="{785C11BF-8393-4CC8-8A9E-84BE76E7E5AF}" type="presParOf" srcId="{1A18FD0D-03C0-4082-B940-5AB9BBCC84B3}" destId="{DA8D11B3-2543-476E-A433-7622E61CFD53}" srcOrd="2" destOrd="0" presId="urn:microsoft.com/office/officeart/2005/8/layout/hList7"/>
    <dgm:cxn modelId="{1B0980D5-574E-4132-9CB7-F7BBCD4BC087}" type="presParOf" srcId="{1A18FD0D-03C0-4082-B940-5AB9BBCC84B3}" destId="{B375725B-9023-463D-A229-FDF6BCA87D32}" srcOrd="3" destOrd="0" presId="urn:microsoft.com/office/officeart/2005/8/layout/hList7"/>
    <dgm:cxn modelId="{82C1120D-D3B3-4FD7-BFEE-BDE6DF08822C}" type="presParOf" srcId="{560AEE8B-477E-49B6-A903-0CD6A6A8382C}" destId="{1626CF62-773D-4A0B-A25A-8FDCA025D40E}" srcOrd="3" destOrd="0" presId="urn:microsoft.com/office/officeart/2005/8/layout/hList7"/>
    <dgm:cxn modelId="{96442F8B-0C96-424E-9DF3-C7C137653297}" type="presParOf" srcId="{560AEE8B-477E-49B6-A903-0CD6A6A8382C}" destId="{C499D332-336B-4355-AADF-5AC9D6572DA1}" srcOrd="4" destOrd="0" presId="urn:microsoft.com/office/officeart/2005/8/layout/hList7"/>
    <dgm:cxn modelId="{304B9F85-2EFE-4922-82F5-C051DAA09B0D}" type="presParOf" srcId="{C499D332-336B-4355-AADF-5AC9D6572DA1}" destId="{40FD7413-295D-481D-B4F3-DA38E9E8A8F4}" srcOrd="0" destOrd="0" presId="urn:microsoft.com/office/officeart/2005/8/layout/hList7"/>
    <dgm:cxn modelId="{0B65B2B0-03E7-4FF9-B71A-1004605553EA}" type="presParOf" srcId="{C499D332-336B-4355-AADF-5AC9D6572DA1}" destId="{5FFB9515-345E-453B-BFDF-D2BF5730DFFC}" srcOrd="1" destOrd="0" presId="urn:microsoft.com/office/officeart/2005/8/layout/hList7"/>
    <dgm:cxn modelId="{2EF4A366-DEAC-471C-BE1F-39C52C532AE8}" type="presParOf" srcId="{C499D332-336B-4355-AADF-5AC9D6572DA1}" destId="{AD61F576-CFE7-4827-BA95-F249DC3A26DD}" srcOrd="2" destOrd="0" presId="urn:microsoft.com/office/officeart/2005/8/layout/hList7"/>
    <dgm:cxn modelId="{6064F423-B12E-4CDB-85BA-B49D3A44B2AF}" type="presParOf" srcId="{C499D332-336B-4355-AADF-5AC9D6572DA1}" destId="{22AFC76A-302B-4F38-B6FA-13A767620A82}" srcOrd="3" destOrd="0" presId="urn:microsoft.com/office/officeart/2005/8/layout/hList7"/>
    <dgm:cxn modelId="{948CC165-4400-4372-BD5A-F7E19FBC2010}" type="presParOf" srcId="{560AEE8B-477E-49B6-A903-0CD6A6A8382C}" destId="{6793ABB3-AC90-45BB-A3BE-EA7FF4C90752}" srcOrd="5" destOrd="0" presId="urn:microsoft.com/office/officeart/2005/8/layout/hList7"/>
    <dgm:cxn modelId="{C893962E-AE83-49FD-8FA2-8E2F94B77EE2}" type="presParOf" srcId="{560AEE8B-477E-49B6-A903-0CD6A6A8382C}" destId="{DBEFA374-1342-4ADA-9321-E7A37D2D6585}" srcOrd="6" destOrd="0" presId="urn:microsoft.com/office/officeart/2005/8/layout/hList7"/>
    <dgm:cxn modelId="{E4D909C5-37A3-4E8E-A92C-DC91F3635B1D}" type="presParOf" srcId="{DBEFA374-1342-4ADA-9321-E7A37D2D6585}" destId="{3E1FE94B-C4BC-44E2-A405-AEAA1C5E8ED9}" srcOrd="0" destOrd="0" presId="urn:microsoft.com/office/officeart/2005/8/layout/hList7"/>
    <dgm:cxn modelId="{0DBF30F0-A024-45B8-B31A-573985D266B1}" type="presParOf" srcId="{DBEFA374-1342-4ADA-9321-E7A37D2D6585}" destId="{FDE14202-291C-47AA-BFCB-4F1E3A5B9787}" srcOrd="1" destOrd="0" presId="urn:microsoft.com/office/officeart/2005/8/layout/hList7"/>
    <dgm:cxn modelId="{9CA56FE3-A034-4057-91D5-DF1F6548972B}" type="presParOf" srcId="{DBEFA374-1342-4ADA-9321-E7A37D2D6585}" destId="{272B594D-54C0-49CA-8C41-E53CA723775D}" srcOrd="2" destOrd="0" presId="urn:microsoft.com/office/officeart/2005/8/layout/hList7"/>
    <dgm:cxn modelId="{9BFA49A7-68B4-4D2D-9BEA-B288A18B758B}" type="presParOf" srcId="{DBEFA374-1342-4ADA-9321-E7A37D2D6585}" destId="{373F0275-DCC2-4CBF-AE0F-4F65B2DC9D58}" srcOrd="3" destOrd="0" presId="urn:microsoft.com/office/officeart/2005/8/layout/hList7"/>
    <dgm:cxn modelId="{31C798AB-0547-40B3-AA3D-CA84E852F010}" type="presParOf" srcId="{560AEE8B-477E-49B6-A903-0CD6A6A8382C}" destId="{8BD60995-FCC9-4259-A4DB-9FE5FD22F50D}" srcOrd="7" destOrd="0" presId="urn:microsoft.com/office/officeart/2005/8/layout/hList7"/>
    <dgm:cxn modelId="{41CF3518-1F14-4DD9-BA8E-3F1634069D99}" type="presParOf" srcId="{560AEE8B-477E-49B6-A903-0CD6A6A8382C}" destId="{8587590F-EF12-45EA-9321-72EBEAB36442}" srcOrd="8" destOrd="0" presId="urn:microsoft.com/office/officeart/2005/8/layout/hList7"/>
    <dgm:cxn modelId="{463218DA-779A-4C82-BCEC-8D467E27221E}" type="presParOf" srcId="{8587590F-EF12-45EA-9321-72EBEAB36442}" destId="{1DDCB3C9-49A2-44AF-ADCD-1554944AC8F8}" srcOrd="0" destOrd="0" presId="urn:microsoft.com/office/officeart/2005/8/layout/hList7"/>
    <dgm:cxn modelId="{DCEA1258-915E-4BB2-BDCF-79A26D0F1074}" type="presParOf" srcId="{8587590F-EF12-45EA-9321-72EBEAB36442}" destId="{A2A5502D-6BA5-4DFB-9CB0-016150BA53C6}" srcOrd="1" destOrd="0" presId="urn:microsoft.com/office/officeart/2005/8/layout/hList7"/>
    <dgm:cxn modelId="{E937045A-15E9-4C8C-816F-99A9640F87C4}" type="presParOf" srcId="{8587590F-EF12-45EA-9321-72EBEAB36442}" destId="{6266F39F-AAA1-4E70-90AC-368856E3871F}" srcOrd="2" destOrd="0" presId="urn:microsoft.com/office/officeart/2005/8/layout/hList7"/>
    <dgm:cxn modelId="{CBCD8B75-565C-494E-A678-413CA6D0F66B}" type="presParOf" srcId="{8587590F-EF12-45EA-9321-72EBEAB36442}" destId="{AE5B9388-EC3A-4A0E-9A08-50AE6F6A081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2C640-29FB-4202-A3ED-BA295DCB3000}">
      <dsp:nvSpPr>
        <dsp:cNvPr id="0" name=""/>
        <dsp:cNvSpPr/>
      </dsp:nvSpPr>
      <dsp:spPr>
        <a:xfrm>
          <a:off x="0" y="0"/>
          <a:ext cx="2248392" cy="3096880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Selection of Technology</a:t>
          </a:r>
        </a:p>
      </dsp:txBody>
      <dsp:txXfrm>
        <a:off x="0" y="1238752"/>
        <a:ext cx="2248392" cy="1238752"/>
      </dsp:txXfrm>
    </dsp:sp>
    <dsp:sp modelId="{A327B8B7-C93A-44AB-B0DD-253EFF48D082}">
      <dsp:nvSpPr>
        <dsp:cNvPr id="0" name=""/>
        <dsp:cNvSpPr/>
      </dsp:nvSpPr>
      <dsp:spPr>
        <a:xfrm>
          <a:off x="484118" y="61365"/>
          <a:ext cx="1280155" cy="128015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A93DF-D714-46A8-B7E7-87AEC993D0AE}">
      <dsp:nvSpPr>
        <dsp:cNvPr id="0" name=""/>
        <dsp:cNvSpPr/>
      </dsp:nvSpPr>
      <dsp:spPr>
        <a:xfrm>
          <a:off x="2315844" y="0"/>
          <a:ext cx="2248392" cy="3096880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Identification of study area and field survey</a:t>
          </a:r>
          <a:endParaRPr lang="en-IN" sz="1800" b="0" kern="1200" dirty="0"/>
        </a:p>
      </dsp:txBody>
      <dsp:txXfrm>
        <a:off x="2315844" y="1238752"/>
        <a:ext cx="2248392" cy="1238752"/>
      </dsp:txXfrm>
    </dsp:sp>
    <dsp:sp modelId="{B375725B-9023-463D-A229-FDF6BCA87D32}">
      <dsp:nvSpPr>
        <dsp:cNvPr id="0" name=""/>
        <dsp:cNvSpPr/>
      </dsp:nvSpPr>
      <dsp:spPr>
        <a:xfrm>
          <a:off x="2799962" y="61365"/>
          <a:ext cx="1280155" cy="128015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D7413-295D-481D-B4F3-DA38E9E8A8F4}">
      <dsp:nvSpPr>
        <dsp:cNvPr id="0" name=""/>
        <dsp:cNvSpPr/>
      </dsp:nvSpPr>
      <dsp:spPr>
        <a:xfrm>
          <a:off x="4631688" y="0"/>
          <a:ext cx="2248392" cy="3096880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analysis</a:t>
          </a:r>
          <a:endParaRPr lang="en-IN" sz="1800" b="0" kern="1200" dirty="0"/>
        </a:p>
      </dsp:txBody>
      <dsp:txXfrm>
        <a:off x="4631688" y="1238752"/>
        <a:ext cx="2248392" cy="1238752"/>
      </dsp:txXfrm>
    </dsp:sp>
    <dsp:sp modelId="{22AFC76A-302B-4F38-B6FA-13A767620A82}">
      <dsp:nvSpPr>
        <dsp:cNvPr id="0" name=""/>
        <dsp:cNvSpPr/>
      </dsp:nvSpPr>
      <dsp:spPr>
        <a:xfrm>
          <a:off x="5115806" y="61365"/>
          <a:ext cx="1280155" cy="128015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61000" r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FE94B-C4BC-44E2-A405-AEAA1C5E8ED9}">
      <dsp:nvSpPr>
        <dsp:cNvPr id="0" name=""/>
        <dsp:cNvSpPr/>
      </dsp:nvSpPr>
      <dsp:spPr>
        <a:xfrm>
          <a:off x="6947532" y="0"/>
          <a:ext cx="2248392" cy="3096880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Assessment of Technology through Sustainability analysis and LCA</a:t>
          </a:r>
          <a:endParaRPr lang="en-IN" sz="1800" b="0" kern="1200" dirty="0"/>
        </a:p>
      </dsp:txBody>
      <dsp:txXfrm>
        <a:off x="6947532" y="1238752"/>
        <a:ext cx="2248392" cy="1238752"/>
      </dsp:txXfrm>
    </dsp:sp>
    <dsp:sp modelId="{373F0275-DCC2-4CBF-AE0F-4F65B2DC9D58}">
      <dsp:nvSpPr>
        <dsp:cNvPr id="0" name=""/>
        <dsp:cNvSpPr/>
      </dsp:nvSpPr>
      <dsp:spPr>
        <a:xfrm>
          <a:off x="7431650" y="61365"/>
          <a:ext cx="1280155" cy="1280155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CB3C9-49A2-44AF-ADCD-1554944AC8F8}">
      <dsp:nvSpPr>
        <dsp:cNvPr id="0" name=""/>
        <dsp:cNvSpPr/>
      </dsp:nvSpPr>
      <dsp:spPr>
        <a:xfrm>
          <a:off x="9263376" y="0"/>
          <a:ext cx="2248392" cy="3096880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Decision support system</a:t>
          </a:r>
        </a:p>
      </dsp:txBody>
      <dsp:txXfrm>
        <a:off x="9263376" y="1238752"/>
        <a:ext cx="2248392" cy="1238752"/>
      </dsp:txXfrm>
    </dsp:sp>
    <dsp:sp modelId="{AE5B9388-EC3A-4A0E-9A08-50AE6F6A0812}">
      <dsp:nvSpPr>
        <dsp:cNvPr id="0" name=""/>
        <dsp:cNvSpPr/>
      </dsp:nvSpPr>
      <dsp:spPr>
        <a:xfrm>
          <a:off x="9747494" y="61365"/>
          <a:ext cx="1280155" cy="1280155"/>
        </a:xfrm>
        <a:prstGeom prst="ellipse">
          <a:avLst/>
        </a:prstGeom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34BF8-4CD0-4B9E-B6E0-E9762686F525}">
      <dsp:nvSpPr>
        <dsp:cNvPr id="0" name=""/>
        <dsp:cNvSpPr/>
      </dsp:nvSpPr>
      <dsp:spPr>
        <a:xfrm>
          <a:off x="460470" y="2573202"/>
          <a:ext cx="10590827" cy="46453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81BB0-5BF4-41FF-A2B0-19CE9302CC4E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F7D06-1EF0-4917-B1F1-CFE3413CC3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64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6CAB-B53D-16DB-8312-02D58E34C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E5F7B-9787-575A-2638-0DBCFAA92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30E3-B775-3B9E-B557-CA5F2FE6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B7BAC-717B-EEFF-744B-1B688F25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26E10-1A3C-CD6E-2978-D957C7BD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83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C8FF-77F0-2FE3-0D25-137F9BFA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E49C1-B966-C501-0751-CEF1F2E09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A2DDE-4206-BDAF-3F4C-33E7590E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64B5E-4668-DD1F-DE97-A2300310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8ABFC-9235-1B81-EC3E-53B1ACF1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62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2126F-0BFE-9B9B-01A8-DECC061E0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08FB5-5A63-B2D3-9727-D0DBF1B0F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B5C08-2FD4-85CE-C7A7-17D092F4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1009E-E9FC-D1D7-40D2-F60E42D43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3348E-EACC-26E8-8AE5-B35DF5B9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23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DF7E-6DBC-61AA-6411-894D9F66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416F3-7054-CF2B-8F91-034B721B7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89B69-FC26-6B47-3284-1DDD0917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2BB82-12DA-B2B6-0A72-B2BB0AC55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71722-06FC-52A5-98BF-CA463440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06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9369-865E-3B48-E7B8-B8CB36C4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46CD-BD8A-E1DA-2A81-2E6B9610C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74754-F354-3039-1983-43467D2D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F42F-8FEE-5E80-E638-7650F030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EBB2-5F95-1031-0AD6-A8A39BE4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397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C63C-15B1-5EEE-BAAC-C0B13B2D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8500-EBE2-2130-A270-CC735E86E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B31C2-833A-4619-483C-7B8C4BE93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7C445-267F-94F5-4876-09CF601D9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6FD1D-1530-6463-5E03-180BA67A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59C40-C63C-2D9E-4C9A-A0D6F7F4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09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089B-E0E0-8FE6-CA87-F5796F3A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A128D-BE87-E56B-7BDE-D97B75C0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87D19-7876-C0D0-20C5-2AC45035D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F4BC2-EAFC-822F-1F02-483478FC9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6F33D-026D-5C0F-D7FB-8FC29278E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C6502-2D9B-1272-F77A-79C846F2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3CA0E-A57D-52F5-A436-81D062C3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01729-8503-2DE9-A8F5-3CF4BBD2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177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DB73-9ACC-8F71-2E86-00F7C191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EA595-A2CF-CF33-28C6-E81BEE8B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EA081-0C0B-9194-F18B-14DB5397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B1C19-6497-875A-1F89-4571D17B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185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7B613-E214-6752-AF5F-83027ECC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8DE8-EC9F-2B50-BF4C-F20A5849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2E705-763E-34BB-465E-29D2818E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611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AAF5-C3BD-7481-7E31-83536E88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1D31-B7AC-4FED-0517-A29E5B97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2DB55-991D-DF1D-0E9D-C86422B31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0072C-6267-20E2-FF49-971C63D1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E1FFD-2FA7-FEEC-E20E-668C8DF6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1C0E7-513A-11A8-E377-0E786687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256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8924-28EC-0FC6-E535-DAF4417C0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FEEF1-BC1B-2368-55F9-4D868D6F8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06796-F550-A0C5-72B1-47320697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276DE-90AE-4805-5743-1746C6EBE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02B1A-6D20-DB1C-5401-451D5F48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3BBB7-8128-E916-2251-8EE54EF3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76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0C611E-319A-5755-B75C-F5691DF4F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B9746-44D1-8E20-5036-F29606190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ABC31-21BC-F752-903A-1ED9446DB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2C526-F0F6-4626-8D0F-B3779760EFDB}" type="datetimeFigureOut">
              <a:rPr lang="en-IN" smtClean="0"/>
              <a:t>03-07-2024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F599-22B0-2094-3016-842652453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20669-9645-C5E8-D992-C61B4C561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304FC-BE9E-4E55-A652-55B5C886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14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2BFD-E718-01A2-28CF-3D53FD09F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389" y="1588530"/>
            <a:ext cx="9558044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and Environment Laboratory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34CCB2-79FF-3965-D5F1-89B273717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81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Vivek Kumar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CRDT, IIT Delhi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33543-16F7-863C-D690-02D26D1EA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12" y="845954"/>
            <a:ext cx="1936376" cy="19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0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E49B9288-3EE9-0346-8747-754748D827B9}"/>
              </a:ext>
            </a:extLst>
          </p:cNvPr>
          <p:cNvSpPr txBox="1">
            <a:spLocks/>
          </p:cNvSpPr>
          <p:nvPr/>
        </p:nvSpPr>
        <p:spPr>
          <a:xfrm>
            <a:off x="427104" y="3288143"/>
            <a:ext cx="11511769" cy="430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Support System for Liquid Waste Management in Rural Areas</a:t>
            </a:r>
            <a:b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3">
            <a:extLst>
              <a:ext uri="{FF2B5EF4-FFF2-40B4-BE49-F238E27FC236}">
                <a16:creationId xmlns:a16="http://schemas.microsoft.com/office/drawing/2014/main" id="{59266DBA-4DA3-CFAD-8C90-0FC8EF675702}"/>
              </a:ext>
            </a:extLst>
          </p:cNvPr>
          <p:cNvSpPr txBox="1"/>
          <p:nvPr/>
        </p:nvSpPr>
        <p:spPr>
          <a:xfrm>
            <a:off x="216185" y="109005"/>
            <a:ext cx="11511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923E9D-D028-4115-4C09-11D889BBE4F6}"/>
              </a:ext>
            </a:extLst>
          </p:cNvPr>
          <p:cNvSpPr/>
          <p:nvPr/>
        </p:nvSpPr>
        <p:spPr>
          <a:xfrm>
            <a:off x="0" y="-2414"/>
            <a:ext cx="12192000" cy="763932"/>
          </a:xfrm>
          <a:prstGeom prst="rect">
            <a:avLst/>
          </a:prstGeom>
          <a:solidFill>
            <a:srgbClr val="FFD85B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Multidimensional Sustainability Framework for Technology Assessment and Development of Decision Support System of Basins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FFFAF59-AD4A-12F4-D5BB-DF739CEB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6" y="862304"/>
            <a:ext cx="11802985" cy="2377937"/>
          </a:xfrm>
          <a:prstGeom prst="rect">
            <a:avLst/>
          </a:prstGeom>
        </p:spPr>
      </p:pic>
      <p:graphicFrame>
        <p:nvGraphicFramePr>
          <p:cNvPr id="59" name="Diagram 58">
            <a:extLst>
              <a:ext uri="{FF2B5EF4-FFF2-40B4-BE49-F238E27FC236}">
                <a16:creationId xmlns:a16="http://schemas.microsoft.com/office/drawing/2014/main" id="{AACCF9C9-5915-2B08-F25F-A894E9985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072545"/>
              </p:ext>
            </p:extLst>
          </p:nvPr>
        </p:nvGraphicFramePr>
        <p:xfrm>
          <a:off x="427105" y="3718590"/>
          <a:ext cx="11511769" cy="309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758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B33F4354-5173-BE7A-F764-7FBCEE4B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86" y="549904"/>
            <a:ext cx="11887200" cy="53182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A60D985-D473-A7C2-FE02-AE7C11850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61" y="5866049"/>
            <a:ext cx="7073303" cy="1000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3C3B59E-44DC-295B-5115-9900F65B4047}"/>
              </a:ext>
            </a:extLst>
          </p:cNvPr>
          <p:cNvSpPr/>
          <p:nvPr/>
        </p:nvSpPr>
        <p:spPr>
          <a:xfrm>
            <a:off x="1" y="10448"/>
            <a:ext cx="12192000" cy="507345"/>
          </a:xfrm>
          <a:prstGeom prst="rect">
            <a:avLst/>
          </a:prstGeom>
          <a:solidFill>
            <a:srgbClr val="FFD85B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Identification, Characterization and  Risk Assessment of Pollutants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65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7923E9D-D028-4115-4C09-11D889BBE4F6}"/>
              </a:ext>
            </a:extLst>
          </p:cNvPr>
          <p:cNvSpPr/>
          <p:nvPr/>
        </p:nvSpPr>
        <p:spPr>
          <a:xfrm>
            <a:off x="1" y="10448"/>
            <a:ext cx="12192000" cy="507345"/>
          </a:xfrm>
          <a:prstGeom prst="rect">
            <a:avLst/>
          </a:prstGeom>
          <a:solidFill>
            <a:srgbClr val="FFD85B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Identification, characterization and  Risk assessment of Pollutants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3811292-3BF6-F884-16C5-6BF66905810F}"/>
              </a:ext>
            </a:extLst>
          </p:cNvPr>
          <p:cNvGrpSpPr/>
          <p:nvPr/>
        </p:nvGrpSpPr>
        <p:grpSpPr>
          <a:xfrm>
            <a:off x="683046" y="585225"/>
            <a:ext cx="10785513" cy="6218259"/>
            <a:chOff x="1344292" y="416642"/>
            <a:chExt cx="9687392" cy="6228707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3748CCB-0A62-F6D5-E84F-A063F04BBCE4}"/>
                </a:ext>
              </a:extLst>
            </p:cNvPr>
            <p:cNvSpPr/>
            <p:nvPr/>
          </p:nvSpPr>
          <p:spPr>
            <a:xfrm>
              <a:off x="1344292" y="416642"/>
              <a:ext cx="9687392" cy="6228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7C526B4-C1C4-B008-5AF3-12D2D608E51F}"/>
                </a:ext>
              </a:extLst>
            </p:cNvPr>
            <p:cNvGrpSpPr/>
            <p:nvPr/>
          </p:nvGrpSpPr>
          <p:grpSpPr>
            <a:xfrm>
              <a:off x="6412562" y="1088949"/>
              <a:ext cx="3736364" cy="1344303"/>
              <a:chOff x="6412562" y="1079357"/>
              <a:chExt cx="3486480" cy="1101806"/>
            </a:xfrm>
          </p:grpSpPr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7C6A27D0-9B69-C6FC-D5D1-59E32CCEC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44403" y="1343157"/>
                <a:ext cx="1491201" cy="628769"/>
              </a:xfrm>
              <a:prstGeom prst="rect">
                <a:avLst/>
              </a:prstGeom>
            </p:spPr>
          </p:pic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EB723FC7-620C-2C00-D96D-62447388E0F8}"/>
                  </a:ext>
                </a:extLst>
              </p:cNvPr>
              <p:cNvSpPr/>
              <p:nvPr/>
            </p:nvSpPr>
            <p:spPr>
              <a:xfrm>
                <a:off x="6412562" y="1079357"/>
                <a:ext cx="3394317" cy="4296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SEDIMENT, COMPOST, AND SOIL SAMPLES</a:t>
                </a:r>
                <a:endParaRPr lang="en-I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1B7DA2B3-5015-6D63-2891-729667F40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695335" y="1140617"/>
                <a:ext cx="880522" cy="860727"/>
              </a:xfrm>
              <a:prstGeom prst="rect">
                <a:avLst/>
              </a:pr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05C81582-6372-7756-7117-EAF2D1E1BD72}"/>
                  </a:ext>
                </a:extLst>
              </p:cNvPr>
              <p:cNvSpPr txBox="1"/>
              <p:nvPr/>
            </p:nvSpPr>
            <p:spPr>
              <a:xfrm>
                <a:off x="6839048" y="1897662"/>
                <a:ext cx="1499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Pond Sediments</a:t>
                </a:r>
                <a:endParaRPr lang="en-IN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34552314-CA27-F286-6E77-04FEB9FB46CD}"/>
                  </a:ext>
                </a:extLst>
              </p:cNvPr>
              <p:cNvSpPr txBox="1"/>
              <p:nvPr/>
            </p:nvSpPr>
            <p:spPr>
              <a:xfrm>
                <a:off x="8254516" y="1719498"/>
                <a:ext cx="16445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Municipal solid waste compost</a:t>
                </a:r>
                <a:endParaRPr lang="en-IN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6ED4C0FD-4721-493D-6FF1-5DFBBA3CB949}"/>
                </a:ext>
              </a:extLst>
            </p:cNvPr>
            <p:cNvGrpSpPr/>
            <p:nvPr/>
          </p:nvGrpSpPr>
          <p:grpSpPr>
            <a:xfrm>
              <a:off x="2671308" y="1096052"/>
              <a:ext cx="3550212" cy="1295505"/>
              <a:chOff x="1647340" y="1048458"/>
              <a:chExt cx="2939964" cy="1019695"/>
            </a:xfrm>
          </p:grpSpPr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B2739E61-C055-D3F3-B905-0AFED28950FB}"/>
                  </a:ext>
                </a:extLst>
              </p:cNvPr>
              <p:cNvSpPr/>
              <p:nvPr/>
            </p:nvSpPr>
            <p:spPr>
              <a:xfrm>
                <a:off x="1686840" y="1048458"/>
                <a:ext cx="2817753" cy="1890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WASTEWATER SAMPLES</a:t>
                </a:r>
                <a:endParaRPr lang="en-IN" sz="1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20C8EA34-2740-8ED8-2F33-D0DDC6288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647340" y="1260473"/>
                <a:ext cx="1875058" cy="720776"/>
              </a:xfrm>
              <a:prstGeom prst="rect">
                <a:avLst/>
              </a:prstGeom>
            </p:spPr>
          </p:pic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CAB1D261-0BEE-8BD0-BA3F-4B18549AB35B}"/>
                  </a:ext>
                </a:extLst>
              </p:cNvPr>
              <p:cNvSpPr txBox="1"/>
              <p:nvPr/>
            </p:nvSpPr>
            <p:spPr>
              <a:xfrm>
                <a:off x="3747928" y="1250381"/>
                <a:ext cx="839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Influent</a:t>
                </a:r>
                <a:endParaRPr lang="en-IN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0B739E5-4DD6-A40E-74F4-0F67487A777F}"/>
                  </a:ext>
                </a:extLst>
              </p:cNvPr>
              <p:cNvSpPr txBox="1"/>
              <p:nvPr/>
            </p:nvSpPr>
            <p:spPr>
              <a:xfrm>
                <a:off x="3755259" y="1491725"/>
                <a:ext cx="8247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Effluent</a:t>
                </a:r>
                <a:endParaRPr lang="en-IN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7F5AB1AE-A77B-7D0C-1A84-02E247E6CB25}"/>
                  </a:ext>
                </a:extLst>
              </p:cNvPr>
              <p:cNvSpPr txBox="1"/>
              <p:nvPr/>
            </p:nvSpPr>
            <p:spPr>
              <a:xfrm>
                <a:off x="3767934" y="1767240"/>
                <a:ext cx="8002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Sludge</a:t>
                </a:r>
                <a:endParaRPr lang="en-IN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229BF6ED-60B0-B3ED-A2F7-F79D664BF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77891" y="1779741"/>
                <a:ext cx="619816" cy="288412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461BD224-EAE4-7826-C2BE-D77A6401F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394074" y="1246532"/>
                <a:ext cx="548465" cy="249043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82755935-0DE6-007D-BE6B-D35CDD9BD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02021" y="1521186"/>
                <a:ext cx="516978" cy="240559"/>
              </a:xfrm>
              <a:prstGeom prst="rect">
                <a:avLst/>
              </a:prstGeom>
            </p:spPr>
          </p:pic>
          <p:sp>
            <p:nvSpPr>
              <p:cNvPr id="234" name="Cylinder 233">
                <a:extLst>
                  <a:ext uri="{FF2B5EF4-FFF2-40B4-BE49-F238E27FC236}">
                    <a16:creationId xmlns:a16="http://schemas.microsoft.com/office/drawing/2014/main" id="{A9D4566F-6350-283B-9AF0-A553056D78EF}"/>
                  </a:ext>
                </a:extLst>
              </p:cNvPr>
              <p:cNvSpPr/>
              <p:nvPr/>
            </p:nvSpPr>
            <p:spPr>
              <a:xfrm>
                <a:off x="3538868" y="1628495"/>
                <a:ext cx="243286" cy="119005"/>
              </a:xfrm>
              <a:prstGeom prst="ca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Cylinder 234">
                <a:extLst>
                  <a:ext uri="{FF2B5EF4-FFF2-40B4-BE49-F238E27FC236}">
                    <a16:creationId xmlns:a16="http://schemas.microsoft.com/office/drawing/2014/main" id="{0941B8C4-CD4B-5427-2873-F4B65A995F99}"/>
                  </a:ext>
                </a:extLst>
              </p:cNvPr>
              <p:cNvSpPr/>
              <p:nvPr/>
            </p:nvSpPr>
            <p:spPr>
              <a:xfrm>
                <a:off x="3548090" y="1891206"/>
                <a:ext cx="258102" cy="142678"/>
              </a:xfrm>
              <a:prstGeom prst="can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2D7E9F0-BE1E-F4CA-0A6A-8B9E4D3B4763}"/>
                </a:ext>
              </a:extLst>
            </p:cNvPr>
            <p:cNvGrpSpPr/>
            <p:nvPr/>
          </p:nvGrpSpPr>
          <p:grpSpPr>
            <a:xfrm>
              <a:off x="1417025" y="2484019"/>
              <a:ext cx="4559257" cy="1235234"/>
              <a:chOff x="1560108" y="2465308"/>
              <a:chExt cx="5020351" cy="1177152"/>
            </a:xfrm>
          </p:grpSpPr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C2D015CC-594D-057A-9A1B-2A7A93ED2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54167" y="2575305"/>
                <a:ext cx="1070629" cy="720623"/>
              </a:xfrm>
              <a:prstGeom prst="rect">
                <a:avLst/>
              </a:prstGeom>
              <a:noFill/>
            </p:spPr>
          </p:pic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C5A16CD5-795A-8B55-044B-CF66C7E78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0064" y="2645334"/>
                <a:ext cx="818553" cy="70045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</p:pic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C8118AEB-305C-1215-50B9-658FE97B2ECD}"/>
                  </a:ext>
                </a:extLst>
              </p:cNvPr>
              <p:cNvSpPr/>
              <p:nvPr/>
            </p:nvSpPr>
            <p:spPr>
              <a:xfrm>
                <a:off x="2012424" y="2465983"/>
                <a:ext cx="4082043" cy="175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MPs EXTRACTION AND SEPARATION</a:t>
                </a:r>
                <a:endParaRPr lang="en-I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C75A73FB-3B8B-055D-A034-1085022AFC03}"/>
                  </a:ext>
                </a:extLst>
              </p:cNvPr>
              <p:cNvSpPr txBox="1"/>
              <p:nvPr/>
            </p:nvSpPr>
            <p:spPr>
              <a:xfrm>
                <a:off x="1560108" y="3269921"/>
                <a:ext cx="162072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Organic digestion </a:t>
                </a: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9BE10E9-4F34-DBF4-E4C7-53DF6F148094}"/>
                  </a:ext>
                </a:extLst>
              </p:cNvPr>
              <p:cNvSpPr txBox="1"/>
              <p:nvPr/>
            </p:nvSpPr>
            <p:spPr>
              <a:xfrm>
                <a:off x="2926565" y="3274695"/>
                <a:ext cx="182757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Inorganic removal </a:t>
                </a:r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1661FD94-E493-7A56-F9BE-0174E459E65C}"/>
                  </a:ext>
                </a:extLst>
              </p:cNvPr>
              <p:cNvSpPr/>
              <p:nvPr/>
            </p:nvSpPr>
            <p:spPr>
              <a:xfrm>
                <a:off x="1560108" y="2465308"/>
                <a:ext cx="4974355" cy="114127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F442A9E8-F820-CF3A-12A8-0040BABE1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918999" y="2533952"/>
                <a:ext cx="2372155" cy="1108508"/>
              </a:xfrm>
              <a:prstGeom prst="rect">
                <a:avLst/>
              </a:prstGeom>
            </p:spPr>
          </p:pic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F3DBAF0A-FAA6-5BF8-14CB-7795C1574340}"/>
                  </a:ext>
                </a:extLst>
              </p:cNvPr>
              <p:cNvSpPr txBox="1"/>
              <p:nvPr/>
            </p:nvSpPr>
            <p:spPr>
              <a:xfrm>
                <a:off x="5133077" y="2759233"/>
                <a:ext cx="14473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Vacuum filtration (0.22 </a:t>
                </a:r>
                <a:r>
                  <a:rPr lang="en-I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µm membrane filter</a:t>
                </a: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N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3EB3BF6C-3E6D-FBAA-5DF6-71719B609613}"/>
                </a:ext>
              </a:extLst>
            </p:cNvPr>
            <p:cNvGrpSpPr/>
            <p:nvPr/>
          </p:nvGrpSpPr>
          <p:grpSpPr>
            <a:xfrm>
              <a:off x="5954053" y="2471075"/>
              <a:ext cx="5070310" cy="1271639"/>
              <a:chOff x="4557653" y="3820314"/>
              <a:chExt cx="6106633" cy="1199214"/>
            </a:xfrm>
          </p:grpSpPr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BECBBD94-83DB-91D5-F5DB-EBBB6FEE7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557653" y="3850045"/>
                <a:ext cx="1346410" cy="1129834"/>
              </a:xfrm>
              <a:prstGeom prst="rect">
                <a:avLst/>
              </a:prstGeom>
            </p:spPr>
          </p:pic>
          <p:pic>
            <p:nvPicPr>
              <p:cNvPr id="211" name="Picture 210">
                <a:extLst>
                  <a:ext uri="{FF2B5EF4-FFF2-40B4-BE49-F238E27FC236}">
                    <a16:creationId xmlns:a16="http://schemas.microsoft.com/office/drawing/2014/main" id="{B2C4D86D-9819-7F81-C8F5-EEB213468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7915" y="4023809"/>
                <a:ext cx="1346411" cy="561592"/>
              </a:xfrm>
              <a:prstGeom prst="rect">
                <a:avLst/>
              </a:prstGeom>
            </p:spPr>
          </p:pic>
          <p:pic>
            <p:nvPicPr>
              <p:cNvPr id="212" name="Picture 211">
                <a:extLst>
                  <a:ext uri="{FF2B5EF4-FFF2-40B4-BE49-F238E27FC236}">
                    <a16:creationId xmlns:a16="http://schemas.microsoft.com/office/drawing/2014/main" id="{B48C5B25-C611-6A52-487E-2D61D1A77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46153" y="3992816"/>
                <a:ext cx="1102773" cy="582967"/>
              </a:xfrm>
              <a:prstGeom prst="rect">
                <a:avLst/>
              </a:prstGeom>
            </p:spPr>
          </p:pic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2E302895-233E-E0C4-D6A7-832817760D4D}"/>
                  </a:ext>
                </a:extLst>
              </p:cNvPr>
              <p:cNvSpPr/>
              <p:nvPr/>
            </p:nvSpPr>
            <p:spPr>
              <a:xfrm>
                <a:off x="4744032" y="3820314"/>
                <a:ext cx="5590507" cy="2032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MPs CHARACTERIZATION TECHNIQUES</a:t>
                </a:r>
                <a:endParaRPr lang="en-I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B22AD4-7ADB-8199-B8F3-913DCECBDD6F}"/>
                  </a:ext>
                </a:extLst>
              </p:cNvPr>
              <p:cNvSpPr txBox="1"/>
              <p:nvPr/>
            </p:nvSpPr>
            <p:spPr>
              <a:xfrm>
                <a:off x="8636499" y="4514837"/>
                <a:ext cx="20277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SEM-EDX </a:t>
                </a:r>
              </a:p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(Micromorphology)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0C824CD4-DD5C-9D9C-16F0-2B1455195976}"/>
                  </a:ext>
                </a:extLst>
              </p:cNvPr>
              <p:cNvSpPr txBox="1"/>
              <p:nvPr/>
            </p:nvSpPr>
            <p:spPr>
              <a:xfrm>
                <a:off x="5378351" y="4065231"/>
                <a:ext cx="15316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Microscope </a:t>
                </a:r>
              </a:p>
              <a:p>
                <a:pPr algn="ctr"/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(Size, shape, and color)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589E0DA1-21FC-AB6B-A7E8-E8910B5C8837}"/>
                  </a:ext>
                </a:extLst>
              </p:cNvPr>
              <p:cNvSpPr txBox="1"/>
              <p:nvPr/>
            </p:nvSpPr>
            <p:spPr>
              <a:xfrm>
                <a:off x="6605186" y="4557863"/>
                <a:ext cx="20224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µ-Raman spectroscopy </a:t>
                </a:r>
              </a:p>
              <a:p>
                <a:pPr algn="ctr"/>
                <a:r>
                  <a:rPr lang="en-I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(Chemical nature)</a:t>
                </a:r>
              </a:p>
            </p:txBody>
          </p:sp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560DECEB-9037-B12F-B2EA-72238EB54CA4}"/>
                  </a:ext>
                </a:extLst>
              </p:cNvPr>
              <p:cNvSpPr/>
              <p:nvPr/>
            </p:nvSpPr>
            <p:spPr>
              <a:xfrm>
                <a:off x="4754142" y="3820500"/>
                <a:ext cx="5747615" cy="113781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6176900-07E4-63E7-1008-8D1F957AAEF0}"/>
                </a:ext>
              </a:extLst>
            </p:cNvPr>
            <p:cNvSpPr txBox="1"/>
            <p:nvPr/>
          </p:nvSpPr>
          <p:spPr>
            <a:xfrm>
              <a:off x="1414951" y="494633"/>
              <a:ext cx="9599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 Extraction, identification and characterization of Microplastics from different environmental matrices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003DBC8-C1B7-073B-21D3-D1FE85F91295}"/>
                </a:ext>
              </a:extLst>
            </p:cNvPr>
            <p:cNvSpPr txBox="1"/>
            <p:nvPr/>
          </p:nvSpPr>
          <p:spPr>
            <a:xfrm>
              <a:off x="1414951" y="3774139"/>
              <a:ext cx="9483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Ecological risk assessment and characterization</a:t>
              </a:r>
              <a:endParaRPr lang="en-IN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AD64A17E-A3F9-FB13-3290-C4607B0C1335}"/>
                </a:ext>
              </a:extLst>
            </p:cNvPr>
            <p:cNvSpPr txBox="1"/>
            <p:nvPr/>
          </p:nvSpPr>
          <p:spPr>
            <a:xfrm>
              <a:off x="1397021" y="4635588"/>
              <a:ext cx="8635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Microplastics mitigation strategies</a:t>
              </a:r>
              <a:endParaRPr lang="en-IN" dirty="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AA07732-8067-9B76-1DC3-4A34B72A7CF1}"/>
                </a:ext>
              </a:extLst>
            </p:cNvPr>
            <p:cNvSpPr/>
            <p:nvPr/>
          </p:nvSpPr>
          <p:spPr>
            <a:xfrm>
              <a:off x="3123492" y="5838491"/>
              <a:ext cx="6434706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of Anaerobic and aerobic microbial consortium for MPs removal</a:t>
              </a:r>
              <a:endParaRPr lang="en-IN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C5E15C0C-2762-17DC-E9FB-34A9FE7B5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87902" y="5096171"/>
              <a:ext cx="1746121" cy="873061"/>
            </a:xfrm>
            <a:prstGeom prst="rect">
              <a:avLst/>
            </a:prstGeom>
          </p:spPr>
        </p:pic>
        <p:pic>
          <p:nvPicPr>
            <p:cNvPr id="209" name="Graphic 208" descr="Plant">
              <a:extLst>
                <a:ext uri="{FF2B5EF4-FFF2-40B4-BE49-F238E27FC236}">
                  <a16:creationId xmlns:a16="http://schemas.microsoft.com/office/drawing/2014/main" id="{986C7984-2A7B-A6C2-2B28-00D860B57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14240" y="382504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61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4A2653-D6D5-3837-C39D-3AE00322F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54"/>
          <a:stretch/>
        </p:blipFill>
        <p:spPr>
          <a:xfrm>
            <a:off x="66166" y="1265274"/>
            <a:ext cx="12073846" cy="5433239"/>
          </a:xfrm>
          <a:prstGeom prst="rect">
            <a:avLst/>
          </a:prstGeom>
        </p:spPr>
      </p:pic>
      <p:sp>
        <p:nvSpPr>
          <p:cNvPr id="241" name="Rectangle 240">
            <a:extLst>
              <a:ext uri="{FF2B5EF4-FFF2-40B4-BE49-F238E27FC236}">
                <a16:creationId xmlns:a16="http://schemas.microsoft.com/office/drawing/2014/main" id="{8055AD4F-F58F-5E6C-1EB2-1F5760928DED}"/>
              </a:ext>
            </a:extLst>
          </p:cNvPr>
          <p:cNvSpPr/>
          <p:nvPr/>
        </p:nvSpPr>
        <p:spPr>
          <a:xfrm>
            <a:off x="10630" y="10443"/>
            <a:ext cx="12192000" cy="712868"/>
          </a:xfrm>
          <a:prstGeom prst="rect">
            <a:avLst/>
          </a:prstGeom>
          <a:solidFill>
            <a:srgbClr val="FFD85B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Waste Recycling and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Valorisation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8ADCFB-79C8-2684-E681-7BBFF04E19D6}"/>
              </a:ext>
            </a:extLst>
          </p:cNvPr>
          <p:cNvSpPr txBox="1"/>
          <p:nvPr/>
        </p:nvSpPr>
        <p:spPr>
          <a:xfrm>
            <a:off x="-1168" y="843898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E-Waste recycling and </a:t>
            </a:r>
            <a:r>
              <a:rPr lang="en-US" dirty="0" err="1"/>
              <a:t>valorisation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9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E8533F-981F-6D04-F6B8-F78F819D8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70" y="925045"/>
            <a:ext cx="9125667" cy="5976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9EB1DA-6128-F1D2-5694-24DA764EFD7E}"/>
              </a:ext>
            </a:extLst>
          </p:cNvPr>
          <p:cNvSpPr txBox="1"/>
          <p:nvPr/>
        </p:nvSpPr>
        <p:spPr>
          <a:xfrm>
            <a:off x="0" y="479597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Valorization of waste from sugarcane industry  and pulp and paper mill through Green Processes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F9995D-7D23-C3EE-1869-8BA711467076}"/>
              </a:ext>
            </a:extLst>
          </p:cNvPr>
          <p:cNvSpPr/>
          <p:nvPr/>
        </p:nvSpPr>
        <p:spPr>
          <a:xfrm>
            <a:off x="10630" y="10443"/>
            <a:ext cx="12192000" cy="469154"/>
          </a:xfrm>
          <a:prstGeom prst="rect">
            <a:avLst/>
          </a:prstGeom>
          <a:solidFill>
            <a:srgbClr val="FFD85B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Waste Recycling and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Valorisation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7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180D1-462A-A7A1-2652-6D13C896FBDA}"/>
              </a:ext>
            </a:extLst>
          </p:cNvPr>
          <p:cNvSpPr txBox="1"/>
          <p:nvPr/>
        </p:nvSpPr>
        <p:spPr>
          <a:xfrm>
            <a:off x="4455458" y="2680448"/>
            <a:ext cx="4769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6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240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196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Energy and Environment Laboratory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Shubhanjali Binkar</dc:creator>
  <cp:lastModifiedBy>Madan Kumar</cp:lastModifiedBy>
  <cp:revision>25</cp:revision>
  <dcterms:created xsi:type="dcterms:W3CDTF">2023-04-05T13:57:39Z</dcterms:created>
  <dcterms:modified xsi:type="dcterms:W3CDTF">2024-07-03T11:05:21Z</dcterms:modified>
</cp:coreProperties>
</file>